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5"/>
  </p:notesMasterIdLst>
  <p:sldIdLst>
    <p:sldId id="257" r:id="rId2"/>
    <p:sldId id="258" r:id="rId3"/>
    <p:sldId id="259" r:id="rId4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GoogleSlidesCustomDataVersion2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102" roundtripDataSignature="AMtx7mhHSeJb6mwsiqiHpdedQJyybmKBV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AE396D0C-9401-40E2-8552-809AFA902A7A}">
  <a:tblStyle styleId="{AE396D0C-9401-40E2-8552-809AFA902A7A}" styleName="Table_0"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 b="off" i="off"/>
      <a:tcStyle>
        <a:tcBdr/>
      </a:tcStyle>
    </a:band1H>
    <a:band2H>
      <a:tcTxStyle b="off" i="off"/>
      <a:tcStyle>
        <a:tcBdr/>
      </a:tcStyle>
    </a:band2H>
    <a:band1V>
      <a:tcTxStyle b="off" i="off"/>
      <a:tcStyle>
        <a:tcBdr/>
      </a:tcStyle>
    </a:band1V>
    <a:band2V>
      <a:tcTxStyle b="off" i="off"/>
      <a:tcStyle>
        <a:tcBdr/>
      </a:tcStyle>
    </a:band2V>
    <a:lastCol>
      <a:tcTxStyle b="off" i="off"/>
      <a:tcStyle>
        <a:tcBdr/>
      </a:tcStyle>
    </a:lastCol>
    <a:firstCol>
      <a:tcTxStyle b="off" i="off"/>
      <a:tcStyle>
        <a:tcBdr/>
      </a:tcStyle>
    </a:firstCol>
    <a:lastRow>
      <a:tcTxStyle b="off" i="off"/>
      <a:tcStyle>
        <a:tcBdr/>
      </a:tcStyle>
    </a:lastRow>
    <a:seCell>
      <a:tcTxStyle b="off" i="off"/>
      <a:tcStyle>
        <a:tcBdr/>
      </a:tcStyle>
    </a:seCell>
    <a:swCell>
      <a:tcTxStyle b="off" i="off"/>
      <a:tcStyle>
        <a:tcBdr/>
      </a:tcStyle>
    </a:swCell>
    <a:firstRow>
      <a:tcTxStyle b="off" i="off"/>
      <a:tcStyle>
        <a:tcBdr/>
      </a:tcStyle>
    </a:firstRow>
    <a:neCell>
      <a:tcTxStyle b="off" i="off"/>
      <a:tcStyle>
        <a:tcBdr/>
      </a:tcStyle>
    </a:neCell>
    <a:nwCell>
      <a:tcTxStyle b="off" i="off"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5" d="100"/>
          <a:sy n="85" d="100"/>
        </p:scale>
        <p:origin x="882" y="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104" Type="http://schemas.openxmlformats.org/officeDocument/2006/relationships/viewProps" Target="viewProps.xml"/><Relationship Id="rId10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102" Type="http://customschemas.google.com/relationships/presentationmetadata" Target="metadata"/><Relationship Id="rId5" Type="http://schemas.openxmlformats.org/officeDocument/2006/relationships/notesMaster" Target="notesMasters/notesMaster1.xml"/><Relationship Id="rId106" Type="http://schemas.openxmlformats.org/officeDocument/2006/relationships/tableStyles" Target="tableStyles.xml"/><Relationship Id="rId4" Type="http://schemas.openxmlformats.org/officeDocument/2006/relationships/slide" Target="slides/slide3.xml"/><Relationship Id="rId10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8" name="Google Shape;58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30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30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3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2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9" name="Google Shape;19;p3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3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33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33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3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3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3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35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35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3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36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3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37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Google Shape;37;p37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37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37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3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38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3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39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39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3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blipFill dpi="0" rotWithShape="1">
          <a:blip r:embed="rId11"/>
          <a:srcRect/>
          <a:tile tx="0" ty="0" sx="100000" sy="100000" flip="none" algn="tl"/>
        </a:blip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29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p2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lh3.googleusercontent.com/g-px7VuRXaJowD_TIIyZc3PKrHS6RpH3hap8jHUPXRSRVqLMSjkqSofAyklrFAVlkMusMktWScd5JG2T_8rHGjGUHCnJIqu4qRbwgPukfvwm1RUL855-Gbs4sYM1VS_jfjnTyebx1J-_feurgybv1zo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531" t="31918" r="27399" b="35711"/>
          <a:stretch/>
        </p:blipFill>
        <p:spPr bwMode="auto">
          <a:xfrm>
            <a:off x="6163734" y="143030"/>
            <a:ext cx="2878666" cy="11551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394929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lh3.googleusercontent.com/g-px7VuRXaJowD_TIIyZc3PKrHS6RpH3hap8jHUPXRSRVqLMSjkqSofAyklrFAVlkMusMktWScd5JG2T_8rHGjGUHCnJIqu4qRbwgPukfvwm1RUL855-Gbs4sYM1VS_jfjnTyebx1J-_feurgybv1zo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531" t="31918" r="27399" b="35711"/>
          <a:stretch/>
        </p:blipFill>
        <p:spPr bwMode="auto">
          <a:xfrm>
            <a:off x="1682044" y="1264357"/>
            <a:ext cx="5892801" cy="23647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15460816"/>
      </p:ext>
    </p:extLst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</TotalTime>
  <Words>0</Words>
  <Application>Microsoft Office PowerPoint</Application>
  <PresentationFormat>Presentación en pantalla (16:9)</PresentationFormat>
  <Paragraphs>0</Paragraphs>
  <Slides>3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1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5" baseType="lpstr">
      <vt:lpstr>Arial</vt:lpstr>
      <vt:lpstr>Simple Light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Usuario</cp:lastModifiedBy>
  <cp:revision>20</cp:revision>
  <dcterms:modified xsi:type="dcterms:W3CDTF">2023-08-24T18:01:40Z</dcterms:modified>
</cp:coreProperties>
</file>