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8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A27"/>
    <a:srgbClr val="BD685D"/>
    <a:srgbClr val="282461"/>
    <a:srgbClr val="282560"/>
    <a:srgbClr val="E13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700">
            <a:extLst>
              <a:ext uri="{FF2B5EF4-FFF2-40B4-BE49-F238E27FC236}">
                <a16:creationId xmlns:a16="http://schemas.microsoft.com/office/drawing/2014/main" id="{CE58342F-3278-4AC5-ACDC-5EA15D512F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8000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D06057EC-D8FB-407C-846F-1771D24773A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5498" y="1706360"/>
            <a:ext cx="6840000" cy="2160000"/>
          </a:xfrm>
        </p:spPr>
        <p:txBody>
          <a:bodyPr anchor="ctr">
            <a:noAutofit/>
          </a:bodyPr>
          <a:lstStyle>
            <a:lvl1pPr algn="l">
              <a:defRPr sz="3600" b="1">
                <a:solidFill>
                  <a:srgbClr val="E13A26"/>
                </a:solidFill>
              </a:defRPr>
            </a:lvl1pPr>
          </a:lstStyle>
          <a:p>
            <a:r>
              <a:rPr lang="es-ES" dirty="0"/>
              <a:t>Título de la Ponencia</a:t>
            </a:r>
            <a:endParaRPr lang="es-CO" dirty="0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3102E462-B6F4-4BEE-A6F4-B8DB77D46E1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95499" y="4032754"/>
            <a:ext cx="6840000" cy="1800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dirty="0"/>
              <a:t>Autores, filiaciones y correos de contacto</a:t>
            </a:r>
            <a:endParaRPr lang="es-CO" dirty="0"/>
          </a:p>
        </p:txBody>
      </p:sp>
      <p:sp>
        <p:nvSpPr>
          <p:cNvPr id="13" name="Marcador de contenido 711">
            <a:extLst>
              <a:ext uri="{FF2B5EF4-FFF2-40B4-BE49-F238E27FC236}">
                <a16:creationId xmlns:a16="http://schemas.microsoft.com/office/drawing/2014/main" id="{64A59D25-BCE6-4B5E-A63A-4E77C3E44EB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95498" y="5980676"/>
            <a:ext cx="6840000" cy="216916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s-ES" dirty="0"/>
              <a:t>Fecha</a:t>
            </a:r>
            <a:endParaRPr lang="es-CO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8CC8F29-76FE-4EAE-B24F-1F054560A708}"/>
              </a:ext>
            </a:extLst>
          </p:cNvPr>
          <p:cNvSpPr/>
          <p:nvPr userDrawn="1"/>
        </p:nvSpPr>
        <p:spPr>
          <a:xfrm>
            <a:off x="7226263" y="5131742"/>
            <a:ext cx="144000" cy="1080000"/>
          </a:xfrm>
          <a:prstGeom prst="rect">
            <a:avLst/>
          </a:prstGeom>
          <a:solidFill>
            <a:srgbClr val="DE3A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444A32-388A-4F56-8A80-D62318C5B0C2}"/>
              </a:ext>
            </a:extLst>
          </p:cNvPr>
          <p:cNvSpPr/>
          <p:nvPr userDrawn="1"/>
        </p:nvSpPr>
        <p:spPr>
          <a:xfrm>
            <a:off x="7358821" y="5096196"/>
            <a:ext cx="1789200" cy="1116000"/>
          </a:xfrm>
          <a:prstGeom prst="rect">
            <a:avLst/>
          </a:prstGeom>
          <a:solidFill>
            <a:srgbClr val="2824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7" name="Imagen 332">
            <a:extLst>
              <a:ext uri="{FF2B5EF4-FFF2-40B4-BE49-F238E27FC236}">
                <a16:creationId xmlns:a16="http://schemas.microsoft.com/office/drawing/2014/main" id="{DFA8CC9F-BDE6-49A7-AF4C-260B7B43222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15907" y="6401909"/>
            <a:ext cx="2601935" cy="396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F4F8D94-1341-4CD4-BDE6-858EEF3E05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57168" y="6414853"/>
            <a:ext cx="2356564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4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noProof="0"/>
              <a:t>Título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CO" noProof="0"/>
              <a:t>Contenido</a:t>
            </a:r>
          </a:p>
          <a:p>
            <a:pPr lvl="1"/>
            <a:r>
              <a:rPr lang="es-CO" noProof="0"/>
              <a:t>Second level</a:t>
            </a:r>
          </a:p>
          <a:p>
            <a:pPr lvl="2"/>
            <a:r>
              <a:rPr lang="es-CO" noProof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594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CO" noProof="0" dirty="0"/>
              <a:t>Título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43840" y="1160608"/>
            <a:ext cx="4186180" cy="504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O" noProof="0" dirty="0"/>
              <a:t>Contenido</a:t>
            </a:r>
          </a:p>
          <a:p>
            <a:pPr lvl="1"/>
            <a:r>
              <a:rPr lang="es-CO" noProof="0" dirty="0" err="1"/>
              <a:t>Second</a:t>
            </a:r>
            <a:r>
              <a:rPr lang="es-CO" noProof="0" dirty="0"/>
              <a:t> </a:t>
            </a:r>
            <a:r>
              <a:rPr lang="es-CO" noProof="0" dirty="0" err="1"/>
              <a:t>level</a:t>
            </a:r>
            <a:endParaRPr lang="es-CO" noProof="0" dirty="0"/>
          </a:p>
          <a:p>
            <a:pPr lvl="2"/>
            <a:r>
              <a:rPr lang="es-CO" noProof="0" dirty="0" err="1"/>
              <a:t>Third</a:t>
            </a:r>
            <a:r>
              <a:rPr lang="es-CO" noProof="0" dirty="0"/>
              <a:t> </a:t>
            </a:r>
            <a:r>
              <a:rPr lang="es-CO" noProof="0" dirty="0" err="1"/>
              <a:t>level</a:t>
            </a:r>
            <a:endParaRPr lang="es-CO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39987" y="1160608"/>
            <a:ext cx="4140000" cy="504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CO" noProof="0" dirty="0"/>
              <a:t>Contenido</a:t>
            </a:r>
          </a:p>
          <a:p>
            <a:pPr lvl="1"/>
            <a:r>
              <a:rPr lang="es-CO" noProof="0" dirty="0" err="1"/>
              <a:t>Second</a:t>
            </a:r>
            <a:r>
              <a:rPr lang="es-CO" noProof="0" dirty="0"/>
              <a:t> </a:t>
            </a:r>
            <a:r>
              <a:rPr lang="es-CO" noProof="0" dirty="0" err="1"/>
              <a:t>level</a:t>
            </a:r>
            <a:endParaRPr lang="es-CO" noProof="0" dirty="0"/>
          </a:p>
          <a:p>
            <a:pPr lvl="2"/>
            <a:r>
              <a:rPr lang="es-CO" noProof="0" dirty="0" err="1"/>
              <a:t>Third</a:t>
            </a:r>
            <a:r>
              <a:rPr lang="es-CO" noProof="0" dirty="0"/>
              <a:t> </a:t>
            </a:r>
            <a:r>
              <a:rPr lang="es-CO" noProof="0" dirty="0" err="1"/>
              <a:t>level</a:t>
            </a:r>
            <a:endParaRPr lang="es-CO" noProof="0" dirty="0"/>
          </a:p>
        </p:txBody>
      </p:sp>
    </p:spTree>
    <p:extLst>
      <p:ext uri="{BB962C8B-B14F-4D97-AF65-F5344CB8AC3E}">
        <p14:creationId xmlns:p14="http://schemas.microsoft.com/office/powerpoint/2010/main" val="924070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3342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" y="1158243"/>
            <a:ext cx="864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 noProof="0"/>
              <a:t>Click to edit Master text styles</a:t>
            </a:r>
          </a:p>
          <a:p>
            <a:pPr lvl="1"/>
            <a:r>
              <a:rPr lang="es-CO" noProof="0"/>
              <a:t>Second level</a:t>
            </a:r>
          </a:p>
          <a:p>
            <a:pPr lvl="2"/>
            <a:r>
              <a:rPr lang="es-CO" noProof="0"/>
              <a:t>Third level</a:t>
            </a:r>
          </a:p>
        </p:txBody>
      </p:sp>
      <p:pic>
        <p:nvPicPr>
          <p:cNvPr id="7" name="Gráfico 5">
            <a:extLst>
              <a:ext uri="{FF2B5EF4-FFF2-40B4-BE49-F238E27FC236}">
                <a16:creationId xmlns:a16="http://schemas.microsoft.com/office/drawing/2014/main" id="{7F0487FD-E354-4E79-AA20-68A33F33253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" y="234766"/>
            <a:ext cx="9143999" cy="720000"/>
          </a:xfrm>
          <a:prstGeom prst="rect">
            <a:avLst/>
          </a:prstGeom>
        </p:spPr>
      </p:pic>
      <p:sp>
        <p:nvSpPr>
          <p:cNvPr id="9" name="CuadroTexto 333">
            <a:extLst>
              <a:ext uri="{FF2B5EF4-FFF2-40B4-BE49-F238E27FC236}">
                <a16:creationId xmlns:a16="http://schemas.microsoft.com/office/drawing/2014/main" id="{7BF33ECE-B2FE-4757-98C3-E799B38DDD44}"/>
              </a:ext>
            </a:extLst>
          </p:cNvPr>
          <p:cNvSpPr txBox="1"/>
          <p:nvPr userDrawn="1"/>
        </p:nvSpPr>
        <p:spPr>
          <a:xfrm>
            <a:off x="8468200" y="6455485"/>
            <a:ext cx="526472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F4722FAF-35F7-4521-91BB-DB0116ACB2C7}" type="slidenum">
              <a:rPr lang="es-CO" sz="1100" smtClean="0">
                <a:solidFill>
                  <a:schemeClr val="bg1">
                    <a:lumMod val="65000"/>
                  </a:schemeClr>
                </a:solidFill>
                <a:latin typeface="Corbel" panose="020B0503020204020204" pitchFamily="34" charset="0"/>
              </a:rPr>
              <a:pPr algn="r"/>
              <a:t>‹#›</a:t>
            </a:fld>
            <a:endParaRPr lang="es-CO" sz="1100" dirty="0">
              <a:solidFill>
                <a:schemeClr val="bg1">
                  <a:lumMod val="65000"/>
                </a:schemeClr>
              </a:solidFill>
              <a:latin typeface="Corbel" panose="020B0503020204020204" pitchFamily="34" charset="0"/>
            </a:endParaRPr>
          </a:p>
        </p:txBody>
      </p:sp>
      <p:cxnSp>
        <p:nvCxnSpPr>
          <p:cNvPr id="10" name="Conector recto 335">
            <a:extLst>
              <a:ext uri="{FF2B5EF4-FFF2-40B4-BE49-F238E27FC236}">
                <a16:creationId xmlns:a16="http://schemas.microsoft.com/office/drawing/2014/main" id="{54749C06-3E13-47C1-A96D-F172AA4C33FF}"/>
              </a:ext>
            </a:extLst>
          </p:cNvPr>
          <p:cNvCxnSpPr>
            <a:cxnSpLocks/>
          </p:cNvCxnSpPr>
          <p:nvPr userDrawn="1"/>
        </p:nvCxnSpPr>
        <p:spPr>
          <a:xfrm flipH="1">
            <a:off x="249959" y="6317740"/>
            <a:ext cx="8640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" y="211906"/>
            <a:ext cx="63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CO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8446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9" r:id="rId3"/>
    <p:sldLayoutId id="214748366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282560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85" userDrawn="1">
          <p15:clr>
            <a:srgbClr val="F26B43"/>
          </p15:clr>
        </p15:guide>
        <p15:guide id="2" pos="1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4732AE2-BFD5-425A-972F-306091F69D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7" name="Subtitle 16">
            <a:extLst>
              <a:ext uri="{FF2B5EF4-FFF2-40B4-BE49-F238E27FC236}">
                <a16:creationId xmlns:a16="http://schemas.microsoft.com/office/drawing/2014/main" id="{9C8360F1-6161-40CF-A4D1-A88ACA4716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F38935E4-54C9-4399-A3BB-64C56376A48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86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6E6C0635-527C-4FAF-8F6E-BC41996B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EFFDD36B-DE4E-4E65-A125-A44920866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7156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Tema de Office</vt:lpstr>
      <vt:lpstr>PowerPoint Presentation</vt:lpstr>
      <vt:lpstr>PowerPoint Presentation</vt:lpstr>
    </vt:vector>
  </TitlesOfParts>
  <Company>ALTEC 2019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Luciano GALLON</cp:lastModifiedBy>
  <cp:revision>33</cp:revision>
  <dcterms:created xsi:type="dcterms:W3CDTF">2018-08-22T16:26:02Z</dcterms:created>
  <dcterms:modified xsi:type="dcterms:W3CDTF">2019-09-22T20:44:10Z</dcterms:modified>
</cp:coreProperties>
</file>